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schemas.openxmlformats.org/officeDocument/2006/relationships/slide" Target="slides/slide8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9f0dc0a8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9f0dc0a8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9f0c633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9f0c633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9f0c6337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9f0c6337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9f0c6337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9f0c6337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9f0c6337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9f0c6337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9f0d6e31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9f0d6e31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9f0d6e31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9f0d6e31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606500"/>
            <a:ext cx="8520600" cy="209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Lightning talk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27/NOV/2017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3000" u="sng">
                <a:latin typeface="Georgia"/>
                <a:ea typeface="Georgia"/>
                <a:cs typeface="Georgia"/>
                <a:sym typeface="Georgia"/>
              </a:rPr>
              <a:t>Peripherals</a:t>
            </a:r>
            <a:endParaRPr sz="3000" u="sng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6241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415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MONITORS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82450" y="3546325"/>
            <a:ext cx="8520600" cy="11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Tamás Kamarás</a:t>
            </a:r>
            <a:endParaRPr sz="1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r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Green Fox Academy</a:t>
            </a:r>
            <a:endParaRPr sz="1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Corsac Cohort - Badcat Class</a:t>
            </a:r>
            <a:endParaRPr sz="1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4150" u="sng">
                <a:latin typeface="Georgia"/>
                <a:ea typeface="Georgia"/>
                <a:cs typeface="Georgia"/>
                <a:sym typeface="Georgia"/>
              </a:rPr>
              <a:t>Display aspect ratio</a:t>
            </a:r>
            <a:endParaRPr u="sng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688975"/>
            <a:ext cx="8520600" cy="24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4:3 and 16:10 (old computers) till 2003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5:4 (1280×1024 displays) till 2008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16:9 (1920×1080 displays) nowadays</a:t>
            </a:r>
            <a:endParaRPr sz="3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256:135 (4K Cinema quality)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Technologies</a:t>
            </a:r>
            <a:endParaRPr sz="3600"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642325"/>
            <a:ext cx="8520600" cy="22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Cathode ray tube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Liquid crystal display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" sz="3000"/>
              <a:t>Organic light-emitting diode</a:t>
            </a:r>
            <a:endParaRPr sz="3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089100" y="503375"/>
            <a:ext cx="2965800" cy="57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Cathode ray tube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7825" y="1212725"/>
            <a:ext cx="4913450" cy="393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0400" y="2030250"/>
            <a:ext cx="4705350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>
            <p:ph type="title"/>
          </p:nvPr>
        </p:nvSpPr>
        <p:spPr>
          <a:xfrm>
            <a:off x="3089100" y="468375"/>
            <a:ext cx="2965800" cy="57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Cathode ray tube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93475"/>
            <a:ext cx="3797624" cy="3797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553400" y="386725"/>
            <a:ext cx="3489000" cy="57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Liquid crystal display</a:t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025" y="1050088"/>
            <a:ext cx="4057750" cy="3043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6775" y="2919625"/>
            <a:ext cx="3568174" cy="202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16363" y="89050"/>
            <a:ext cx="3489000" cy="261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2274300" y="386750"/>
            <a:ext cx="4595400" cy="57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Organic light-emitting diode</a:t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6325" y="1065175"/>
            <a:ext cx="4851346" cy="387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" y="0"/>
            <a:ext cx="914398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>
            <p:ph type="title"/>
          </p:nvPr>
        </p:nvSpPr>
        <p:spPr>
          <a:xfrm>
            <a:off x="5924950" y="573300"/>
            <a:ext cx="2580600" cy="13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Thanks for watching!</a:t>
            </a:r>
            <a:endParaRPr b="1" sz="3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